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7" r:id="rId2"/>
    <p:sldId id="342" r:id="rId3"/>
    <p:sldId id="359" r:id="rId4"/>
    <p:sldId id="360" r:id="rId5"/>
    <p:sldId id="361" r:id="rId6"/>
    <p:sldId id="362" r:id="rId7"/>
    <p:sldId id="364" r:id="rId8"/>
    <p:sldId id="363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F1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0" autoAdjust="0"/>
    <p:restoredTop sz="96582" autoAdjust="0"/>
  </p:normalViewPr>
  <p:slideViewPr>
    <p:cSldViewPr>
      <p:cViewPr varScale="1">
        <p:scale>
          <a:sx n="121" d="100"/>
          <a:sy n="121" d="100"/>
        </p:scale>
        <p:origin x="145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150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1F2E1E-6C42-445F-BA9C-40D122B50336}" type="datetimeFigureOut">
              <a:rPr lang="ko-KR" altLang="en-US" smtClean="0"/>
              <a:pPr/>
              <a:t>2013-11-12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4CA8585-5289-4261-8090-8279161013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62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F5350BE-8273-47B8-AC82-9C20F07B5079}" type="datetimeFigureOut">
              <a:rPr lang="ko-KR" altLang="en-US" smtClean="0"/>
              <a:pPr/>
              <a:t>2013-11-12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18504A9-FEE8-4B2D-AABC-AA20FAE5FD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2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1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3971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8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736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99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735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481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830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419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713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736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69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405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85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8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230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11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21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853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013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27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 smtClean="0">
                <a:solidFill>
                  <a:schemeClr val="bg1"/>
                </a:solidFill>
                <a:latin typeface="Arial Black" pitchFamily="34" charset="0"/>
              </a:rPr>
              <a:t>3ds</a:t>
            </a:r>
            <a:r>
              <a:rPr lang="en-US" altLang="ko-KR" sz="4400" b="1" i="1" baseline="0" dirty="0" smtClean="0">
                <a:solidFill>
                  <a:schemeClr val="bg1"/>
                </a:solidFill>
                <a:latin typeface="Arial Black" pitchFamily="34" charset="0"/>
              </a:rPr>
              <a:t> MAX</a:t>
            </a:r>
            <a:endParaRPr lang="en-US" altLang="ko-KR" sz="4400" b="1" i="1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7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9" name="Picture 72" descr="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010400" cy="762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 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308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en-US" altLang="ko-KR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11" name="Rectangle 1034"/>
          <p:cNvSpPr>
            <a:spLocks noChangeArrowheads="1"/>
          </p:cNvSpPr>
          <p:nvPr userDrawn="1"/>
        </p:nvSpPr>
        <p:spPr bwMode="white">
          <a:xfrm>
            <a:off x="7600950" y="5334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3ds MAX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9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0" name="Picture 72" descr="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 err="1" smtClean="0"/>
              <a:t>렌더링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400" dirty="0" smtClean="0"/>
              <a:t>-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Environment and Effects</a:t>
            </a: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역광이 적용되어 전체적으로 어둡기 때문에 보조 조명 추가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Create &gt; Lights &gt; Standard &gt; Omni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Top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Omni light </a:t>
            </a:r>
            <a:r>
              <a:rPr lang="ko-KR" altLang="en-US" sz="1600" kern="0" dirty="0" smtClean="0">
                <a:latin typeface="+mn-ea"/>
              </a:rPr>
              <a:t>추가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 Stack</a:t>
            </a:r>
            <a:r>
              <a:rPr lang="ko-KR" altLang="en-US" sz="1600" kern="0" dirty="0" smtClean="0">
                <a:latin typeface="+mn-ea"/>
              </a:rPr>
              <a:t>에서 색상 및 값 수정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Render</a:t>
            </a: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09" y="-48380"/>
            <a:ext cx="1619250" cy="1933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9738"/>
            <a:ext cx="3562350" cy="36385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0" y="3474958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15609" y="2347459"/>
            <a:ext cx="1477681" cy="4490830"/>
            <a:chOff x="3605940" y="2347459"/>
            <a:chExt cx="1477681" cy="44908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5940" y="2347459"/>
              <a:ext cx="1477681" cy="449083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 bwMode="auto">
            <a:xfrm>
              <a:off x="3639196" y="4741601"/>
              <a:ext cx="1380086" cy="36966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3674366" y="6136646"/>
              <a:ext cx="1380086" cy="46070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581" y="2780929"/>
            <a:ext cx="4040814" cy="302433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 bwMode="auto">
          <a:xfrm>
            <a:off x="4864121" y="2347459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89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처음 만든 </a:t>
            </a:r>
            <a:r>
              <a:rPr lang="en-US" altLang="ko-KR" sz="1600" kern="0" dirty="0" smtClean="0">
                <a:latin typeface="+mn-ea"/>
              </a:rPr>
              <a:t>Omni </a:t>
            </a:r>
            <a:r>
              <a:rPr lang="ko-KR" altLang="en-US" sz="1600" kern="0" dirty="0" err="1" smtClean="0">
                <a:latin typeface="+mn-ea"/>
              </a:rPr>
              <a:t>라이트</a:t>
            </a:r>
            <a:r>
              <a:rPr lang="ko-KR" altLang="en-US" sz="1600" kern="0" dirty="0" smtClean="0">
                <a:latin typeface="+mn-ea"/>
              </a:rPr>
              <a:t> 선택</a:t>
            </a:r>
            <a:r>
              <a:rPr lang="en-US" altLang="ko-KR" sz="1600" kern="0" dirty="0" smtClean="0">
                <a:latin typeface="+mn-ea"/>
              </a:rPr>
              <a:t>. SHFIT+ </a:t>
            </a:r>
            <a:r>
              <a:rPr lang="ko-KR" altLang="en-US" sz="1600" kern="0" dirty="0" smtClean="0">
                <a:latin typeface="+mn-ea"/>
              </a:rPr>
              <a:t>아래 이동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같은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방법으로 뒤쪽에도 복제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5324" y="3619249"/>
            <a:ext cx="4747985" cy="3045060"/>
            <a:chOff x="215324" y="3619249"/>
            <a:chExt cx="4747985" cy="30450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324" y="3619249"/>
              <a:ext cx="4747985" cy="3045060"/>
            </a:xfrm>
            <a:prstGeom prst="rect">
              <a:avLst/>
            </a:prstGeom>
          </p:spPr>
        </p:pic>
        <p:sp>
          <p:nvSpPr>
            <p:cNvPr id="6" name="아래쪽 화살표 5"/>
            <p:cNvSpPr/>
            <p:nvPr/>
          </p:nvSpPr>
          <p:spPr bwMode="auto">
            <a:xfrm>
              <a:off x="3326087" y="4711752"/>
              <a:ext cx="144016" cy="1224136"/>
            </a:xfrm>
            <a:prstGeom prst="down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 bwMode="auto">
          <a:xfrm>
            <a:off x="0" y="3474958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75" y="4914396"/>
            <a:ext cx="1749607" cy="157081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318806" y="3619249"/>
            <a:ext cx="3741064" cy="3176718"/>
            <a:chOff x="5318806" y="3619249"/>
            <a:chExt cx="3741064" cy="31767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8806" y="3619249"/>
              <a:ext cx="3741064" cy="3176718"/>
            </a:xfrm>
            <a:prstGeom prst="rect">
              <a:avLst/>
            </a:prstGeom>
          </p:spPr>
        </p:pic>
        <p:sp>
          <p:nvSpPr>
            <p:cNvPr id="22" name="아래쪽 화살표 21"/>
            <p:cNvSpPr/>
            <p:nvPr/>
          </p:nvSpPr>
          <p:spPr bwMode="auto">
            <a:xfrm rot="7478743">
              <a:off x="6902953" y="4453817"/>
              <a:ext cx="154873" cy="2292305"/>
            </a:xfrm>
            <a:prstGeom prst="down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8910" y="3974124"/>
              <a:ext cx="200025" cy="152400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 bwMode="auto">
          <a:xfrm>
            <a:off x="5210209" y="3466729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60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Omni </a:t>
            </a:r>
            <a:r>
              <a:rPr lang="ko-KR" altLang="en-US" sz="1600" kern="0" dirty="0" err="1" smtClean="0">
                <a:latin typeface="+mn-ea"/>
              </a:rPr>
              <a:t>라이트</a:t>
            </a:r>
            <a:r>
              <a:rPr lang="ko-KR" altLang="en-US" sz="1600" kern="0" dirty="0" smtClean="0">
                <a:latin typeface="+mn-ea"/>
              </a:rPr>
              <a:t> 위치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조정 </a:t>
            </a:r>
            <a:r>
              <a:rPr lang="en-US" altLang="ko-KR" sz="1600" kern="0" dirty="0" smtClean="0">
                <a:latin typeface="+mn-ea"/>
              </a:rPr>
              <a:t>(A</a:t>
            </a:r>
            <a:r>
              <a:rPr lang="en-US" altLang="ko-KR" sz="1600" kern="0" dirty="0" smtClean="0">
                <a:latin typeface="+mn-ea"/>
              </a:rPr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뒤쪽 조명을 선택한 후에 색상을 보라색 계열로 변경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Shadows On </a:t>
            </a:r>
            <a:r>
              <a:rPr lang="ko-KR" altLang="en-US" sz="1600" kern="0" dirty="0" smtClean="0">
                <a:latin typeface="+mn-ea"/>
              </a:rPr>
              <a:t>적용 </a:t>
            </a:r>
            <a:r>
              <a:rPr lang="en-US" altLang="ko-KR" sz="1600" kern="0" dirty="0" smtClean="0">
                <a:latin typeface="+mn-ea"/>
              </a:rPr>
              <a:t>(B)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Render</a:t>
            </a: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564904"/>
            <a:ext cx="3492448" cy="29656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107504" y="2420613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893" y="70356"/>
            <a:ext cx="3075081" cy="231828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030750" y="2420613"/>
            <a:ext cx="1231065" cy="3832025"/>
            <a:chOff x="5717199" y="2326814"/>
            <a:chExt cx="1458970" cy="443015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7199" y="2326814"/>
              <a:ext cx="1458970" cy="443015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 bwMode="auto">
            <a:xfrm>
              <a:off x="5767350" y="6381328"/>
              <a:ext cx="1380086" cy="37489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5738446" y="5477438"/>
              <a:ext cx="1380086" cy="37489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 bwMode="auto">
          <a:xfrm>
            <a:off x="3965731" y="2164818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4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안개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추가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Environment and Effect </a:t>
            </a:r>
            <a:r>
              <a:rPr lang="ko-KR" altLang="en-US" sz="1600" kern="0" dirty="0" smtClean="0">
                <a:latin typeface="+mn-ea"/>
              </a:rPr>
              <a:t>대화상자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&gt; Environment </a:t>
            </a:r>
            <a:r>
              <a:rPr lang="ko-KR" altLang="en-US" sz="1600" kern="0" dirty="0" smtClean="0">
                <a:latin typeface="+mn-ea"/>
              </a:rPr>
              <a:t>탭 </a:t>
            </a:r>
            <a:r>
              <a:rPr lang="en-US" altLang="ko-KR" sz="1600" kern="0" dirty="0" smtClean="0">
                <a:latin typeface="+mn-ea"/>
              </a:rPr>
              <a:t>&gt; Atmosphere ‘add’ 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&gt; ‘Add Atmospheric Effect’ </a:t>
            </a:r>
            <a:r>
              <a:rPr lang="ko-KR" altLang="en-US" sz="1600" kern="0" dirty="0" smtClean="0">
                <a:latin typeface="+mn-ea"/>
              </a:rPr>
              <a:t>대화상자에서 </a:t>
            </a:r>
            <a:r>
              <a:rPr lang="en-US" altLang="ko-KR" sz="1600" kern="0" dirty="0" smtClean="0">
                <a:latin typeface="+mn-ea"/>
              </a:rPr>
              <a:t>Fog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&gt; OK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Render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Fog </a:t>
            </a:r>
            <a:r>
              <a:rPr lang="ko-KR" altLang="en-US" sz="1600" kern="0" dirty="0" smtClean="0">
                <a:latin typeface="+mn-ea"/>
              </a:rPr>
              <a:t>때문에 이전에 적용한 </a:t>
            </a:r>
            <a:r>
              <a:rPr lang="en-US" altLang="ko-KR" sz="1600" kern="0" dirty="0" smtClean="0">
                <a:latin typeface="+mn-ea"/>
              </a:rPr>
              <a:t>Volume Light </a:t>
            </a:r>
            <a:r>
              <a:rPr lang="ko-KR" altLang="en-US" sz="1600" kern="0" dirty="0" smtClean="0">
                <a:latin typeface="+mn-ea"/>
              </a:rPr>
              <a:t>효과 감소됨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4842495" cy="3199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926" y="2866939"/>
            <a:ext cx="392830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Environment and Effect </a:t>
            </a:r>
            <a:r>
              <a:rPr lang="ko-KR" altLang="en-US" sz="1600" kern="0" dirty="0" smtClean="0">
                <a:latin typeface="+mn-ea"/>
              </a:rPr>
              <a:t>대화상자</a:t>
            </a:r>
            <a:r>
              <a:rPr lang="en-US" altLang="ko-KR" sz="1600" kern="0" dirty="0" smtClean="0">
                <a:latin typeface="+mn-ea"/>
              </a:rPr>
              <a:t> &gt; Fog Parameters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표시한 부분 변경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Render</a:t>
            </a: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49919" y="3024102"/>
            <a:ext cx="2304256" cy="3280261"/>
            <a:chOff x="971600" y="2636637"/>
            <a:chExt cx="2304256" cy="32802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600" y="2780928"/>
              <a:ext cx="2304256" cy="313597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2528924" y="2636637"/>
              <a:ext cx="520941" cy="288582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117031" y="5431094"/>
              <a:ext cx="1988776" cy="43367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1139940" y="4743841"/>
              <a:ext cx="515439" cy="29324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389" y="2480951"/>
            <a:ext cx="4459377" cy="33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장면에</a:t>
            </a:r>
            <a:r>
              <a:rPr lang="en-US" altLang="ko-KR" sz="2000" kern="0" dirty="0" smtClean="0">
                <a:latin typeface="+mn-ea"/>
              </a:rPr>
              <a:t> Effect </a:t>
            </a:r>
            <a:r>
              <a:rPr lang="ko-KR" altLang="en-US" sz="2000" kern="0" dirty="0" smtClean="0">
                <a:latin typeface="+mn-ea"/>
              </a:rPr>
              <a:t>추가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Rendering &gt; Effects </a:t>
            </a:r>
            <a:r>
              <a:rPr lang="ko-KR" altLang="en-US" sz="1600" kern="0" dirty="0" smtClean="0">
                <a:latin typeface="+mn-ea"/>
              </a:rPr>
              <a:t>클릭 </a:t>
            </a:r>
            <a:r>
              <a:rPr lang="en-US" altLang="ko-KR" sz="1600" kern="0" dirty="0" smtClean="0">
                <a:latin typeface="+mn-ea"/>
              </a:rPr>
              <a:t>&gt; Environment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and Effects </a:t>
            </a:r>
            <a:r>
              <a:rPr lang="ko-KR" altLang="en-US" sz="1600" kern="0" dirty="0" smtClean="0">
                <a:latin typeface="+mn-ea"/>
              </a:rPr>
              <a:t>대화상자 열기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Effects &gt; Add 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>. Add Effect </a:t>
            </a:r>
            <a:r>
              <a:rPr lang="ko-KR" altLang="en-US" sz="1600" kern="0" dirty="0" smtClean="0">
                <a:latin typeface="+mn-ea"/>
              </a:rPr>
              <a:t>대화상자에서 </a:t>
            </a:r>
            <a:r>
              <a:rPr lang="en-US" altLang="ko-KR" sz="1600" kern="0" dirty="0" smtClean="0">
                <a:latin typeface="+mn-ea"/>
              </a:rPr>
              <a:t>Lens Effects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&gt; OK </a:t>
            </a:r>
            <a:r>
              <a:rPr lang="ko-KR" altLang="en-US" sz="1600" kern="0" dirty="0" smtClean="0">
                <a:latin typeface="+mn-ea"/>
              </a:rPr>
              <a:t>클릭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Lens Effects </a:t>
            </a:r>
            <a:r>
              <a:rPr lang="en-US" altLang="ko-KR" sz="1600" kern="0" dirty="0" err="1" smtClean="0">
                <a:latin typeface="+mn-ea"/>
              </a:rPr>
              <a:t>Globals</a:t>
            </a:r>
            <a:r>
              <a:rPr lang="en-US" altLang="ko-KR" sz="1600" kern="0" dirty="0" smtClean="0">
                <a:latin typeface="+mn-ea"/>
              </a:rPr>
              <a:t> &gt; Parameters </a:t>
            </a:r>
            <a:r>
              <a:rPr lang="ko-KR" altLang="en-US" sz="1600" kern="0" dirty="0" smtClean="0">
                <a:latin typeface="+mn-ea"/>
              </a:rPr>
              <a:t>탭 </a:t>
            </a:r>
            <a:r>
              <a:rPr lang="en-US" altLang="ko-KR" sz="1600" kern="0" dirty="0" smtClean="0">
                <a:latin typeface="+mn-ea"/>
              </a:rPr>
              <a:t>&gt; Pick Light </a:t>
            </a:r>
            <a:r>
              <a:rPr lang="ko-KR" altLang="en-US" sz="1600" kern="0" dirty="0" smtClean="0">
                <a:latin typeface="+mn-ea"/>
              </a:rPr>
              <a:t>단추 클릭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ko-KR" altLang="en-US" sz="1600" kern="0" dirty="0" smtClean="0">
                <a:latin typeface="+mn-ea"/>
              </a:rPr>
              <a:t>장면에서 </a:t>
            </a:r>
            <a:r>
              <a:rPr lang="en-US" altLang="ko-KR" sz="1600" kern="0" dirty="0" smtClean="0">
                <a:latin typeface="+mn-ea"/>
              </a:rPr>
              <a:t>Omni003 </a:t>
            </a:r>
            <a:r>
              <a:rPr lang="ko-KR" altLang="en-US" sz="1600" kern="0" dirty="0" smtClean="0">
                <a:latin typeface="+mn-ea"/>
              </a:rPr>
              <a:t>선택해서 현재 </a:t>
            </a:r>
            <a:r>
              <a:rPr lang="en-US" altLang="ko-KR" sz="1600" kern="0" dirty="0" smtClean="0">
                <a:latin typeface="+mn-ea"/>
              </a:rPr>
              <a:t>Lens Effects</a:t>
            </a:r>
            <a:r>
              <a:rPr lang="ko-KR" altLang="en-US" sz="1600" kern="0" dirty="0" smtClean="0">
                <a:latin typeface="+mn-ea"/>
              </a:rPr>
              <a:t>로 등록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Load </a:t>
            </a:r>
            <a:r>
              <a:rPr lang="ko-KR" altLang="en-US" sz="1600" kern="0" dirty="0" smtClean="0">
                <a:latin typeface="+mn-ea"/>
              </a:rPr>
              <a:t>단추 클릭 </a:t>
            </a:r>
            <a:r>
              <a:rPr lang="en-US" altLang="ko-KR" sz="1600" kern="0" dirty="0" smtClean="0">
                <a:latin typeface="+mn-ea"/>
              </a:rPr>
              <a:t>&gt; Load Lens Effects File </a:t>
            </a:r>
            <a:r>
              <a:rPr lang="ko-KR" altLang="en-US" sz="1600" kern="0" dirty="0" smtClean="0">
                <a:latin typeface="+mn-ea"/>
              </a:rPr>
              <a:t>대화상자에서 </a:t>
            </a:r>
            <a:r>
              <a:rPr lang="en-US" altLang="ko-KR" sz="1600" kern="0" dirty="0" err="1" smtClean="0">
                <a:latin typeface="+mn-ea"/>
              </a:rPr>
              <a:t>spotlight.lzv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파일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Render</a:t>
            </a: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3" y="3411134"/>
            <a:ext cx="3877767" cy="30817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3385982"/>
            <a:ext cx="3925099" cy="30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6512" y="1124744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Lens Effect Parameters </a:t>
            </a:r>
            <a:r>
              <a:rPr lang="ko-KR" altLang="en-US" sz="2000" kern="0" dirty="0" smtClean="0">
                <a:latin typeface="+mn-ea"/>
              </a:rPr>
              <a:t>추가</a:t>
            </a:r>
            <a:r>
              <a:rPr lang="en-US" altLang="ko-KR" sz="2000" kern="0" dirty="0" smtClean="0">
                <a:latin typeface="+mn-ea"/>
              </a:rPr>
              <a:t>/</a:t>
            </a:r>
            <a:r>
              <a:rPr lang="ko-KR" altLang="en-US" sz="2000" kern="0" dirty="0" smtClean="0">
                <a:latin typeface="+mn-ea"/>
              </a:rPr>
              <a:t>변경</a:t>
            </a: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63" y="1556792"/>
            <a:ext cx="4355976" cy="27027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696" y="1511507"/>
            <a:ext cx="3801930" cy="27480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84" y="4365104"/>
            <a:ext cx="4531418" cy="23496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645" y="4312336"/>
            <a:ext cx="4523219" cy="2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2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렌즈 효과 수정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Environment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>
                <a:latin typeface="+mn-ea"/>
              </a:rPr>
              <a:t>and </a:t>
            </a:r>
            <a:r>
              <a:rPr lang="en-US" altLang="ko-KR" sz="1600" kern="0" dirty="0" smtClean="0">
                <a:latin typeface="+mn-ea"/>
              </a:rPr>
              <a:t>Effects &gt; Lens Effects </a:t>
            </a:r>
            <a:r>
              <a:rPr lang="en-US" altLang="ko-KR" sz="1600" kern="0" dirty="0" err="1" smtClean="0">
                <a:latin typeface="+mn-ea"/>
              </a:rPr>
              <a:t>Globals</a:t>
            </a:r>
            <a:r>
              <a:rPr lang="ko-KR" altLang="en-US" sz="1600" kern="0" dirty="0" smtClean="0">
                <a:latin typeface="+mn-ea"/>
              </a:rPr>
              <a:t>에서 매개변수 수정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Render</a:t>
            </a: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238" y="2865140"/>
            <a:ext cx="2614727" cy="3992860"/>
            <a:chOff x="395536" y="2865140"/>
            <a:chExt cx="2614727" cy="39928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865140"/>
              <a:ext cx="2614727" cy="399286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750074" y="5700317"/>
              <a:ext cx="897423" cy="43367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2276872"/>
            <a:ext cx="4969896" cy="37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렌즈 효과 수정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Environment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>
                <a:latin typeface="+mn-ea"/>
              </a:rPr>
              <a:t>and </a:t>
            </a:r>
            <a:r>
              <a:rPr lang="en-US" altLang="ko-KR" sz="1600" kern="0" dirty="0" smtClean="0">
                <a:latin typeface="+mn-ea"/>
              </a:rPr>
              <a:t>Effects &gt; Effects &gt; Add… </a:t>
            </a:r>
            <a:r>
              <a:rPr lang="ko-KR" altLang="en-US" sz="1600" kern="0" dirty="0" smtClean="0">
                <a:latin typeface="+mn-ea"/>
              </a:rPr>
              <a:t>클릭 </a:t>
            </a:r>
            <a:r>
              <a:rPr lang="en-US" altLang="ko-KR" sz="1600" kern="0" dirty="0" smtClean="0">
                <a:latin typeface="+mn-ea"/>
              </a:rPr>
              <a:t>&gt; Color Balance </a:t>
            </a:r>
            <a:r>
              <a:rPr lang="ko-KR" altLang="en-US" sz="1600" kern="0" dirty="0" smtClean="0">
                <a:latin typeface="+mn-ea"/>
              </a:rPr>
              <a:t>추가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Color </a:t>
            </a:r>
            <a:r>
              <a:rPr lang="en-US" altLang="ko-KR" sz="1600" kern="0" dirty="0" smtClean="0">
                <a:latin typeface="+mn-ea"/>
              </a:rPr>
              <a:t>Balance Parameters </a:t>
            </a:r>
            <a:r>
              <a:rPr lang="ko-KR" altLang="en-US" sz="1600" kern="0" dirty="0" smtClean="0">
                <a:latin typeface="+mn-ea"/>
              </a:rPr>
              <a:t>수정</a:t>
            </a: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68" y="2276872"/>
            <a:ext cx="5753931" cy="434662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27584" y="2276872"/>
            <a:ext cx="2490477" cy="3857798"/>
            <a:chOff x="827584" y="2276872"/>
            <a:chExt cx="2490477" cy="385779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2276872"/>
              <a:ext cx="2490477" cy="3857798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 bwMode="auto">
            <a:xfrm>
              <a:off x="899592" y="5013176"/>
              <a:ext cx="2277160" cy="74123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4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렌즈 효과 수정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Environment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>
                <a:latin typeface="+mn-ea"/>
              </a:rPr>
              <a:t>and </a:t>
            </a:r>
            <a:r>
              <a:rPr lang="en-US" altLang="ko-KR" sz="1600" kern="0" dirty="0" smtClean="0">
                <a:latin typeface="+mn-ea"/>
              </a:rPr>
              <a:t>Effects &gt; Effects &gt; Add… </a:t>
            </a:r>
            <a:r>
              <a:rPr lang="ko-KR" altLang="en-US" sz="1600" kern="0" dirty="0" smtClean="0">
                <a:latin typeface="+mn-ea"/>
              </a:rPr>
              <a:t>클릭 </a:t>
            </a:r>
            <a:r>
              <a:rPr lang="en-US" altLang="ko-KR" sz="1600" kern="0" dirty="0" smtClean="0">
                <a:latin typeface="+mn-ea"/>
              </a:rPr>
              <a:t>&gt; Film Grain </a:t>
            </a:r>
            <a:r>
              <a:rPr lang="ko-KR" altLang="en-US" sz="1600" kern="0" dirty="0" smtClean="0">
                <a:latin typeface="+mn-ea"/>
              </a:rPr>
              <a:t>효과 추가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2060848"/>
            <a:ext cx="2955339" cy="45778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517" y="2033388"/>
            <a:ext cx="5812879" cy="43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필요한 파일 준비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F4U1.zip </a:t>
            </a:r>
            <a:r>
              <a:rPr lang="ko-KR" altLang="en-US" sz="1600" kern="0" dirty="0" smtClean="0">
                <a:latin typeface="+mn-ea"/>
              </a:rPr>
              <a:t>파일 압축 해제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F4U1_Volumelight-Start.max </a:t>
            </a:r>
            <a:r>
              <a:rPr lang="ko-KR" altLang="en-US" sz="1600" kern="0" dirty="0" smtClean="0">
                <a:latin typeface="+mn-ea"/>
              </a:rPr>
              <a:t>파일 열기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72" y="2420888"/>
            <a:ext cx="56388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카메라 이동 이미지</a:t>
            </a: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636912"/>
            <a:ext cx="374441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Light </a:t>
            </a:r>
            <a:r>
              <a:rPr lang="ko-KR" altLang="en-US" sz="2000" kern="0" dirty="0" smtClean="0">
                <a:latin typeface="+mn-ea"/>
              </a:rPr>
              <a:t>및 </a:t>
            </a:r>
            <a:r>
              <a:rPr lang="en-US" altLang="ko-KR" sz="2000" kern="0" dirty="0" smtClean="0">
                <a:latin typeface="+mn-ea"/>
              </a:rPr>
              <a:t>Volume Light </a:t>
            </a:r>
            <a:r>
              <a:rPr lang="ko-KR" altLang="en-US" sz="2000" kern="0" dirty="0" smtClean="0">
                <a:latin typeface="+mn-ea"/>
              </a:rPr>
              <a:t>추가 원칙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장면에 </a:t>
            </a:r>
            <a:r>
              <a:rPr lang="en-US" altLang="ko-KR" sz="1600" kern="0" dirty="0" smtClean="0">
                <a:latin typeface="+mn-ea"/>
              </a:rPr>
              <a:t>Volume Light</a:t>
            </a:r>
            <a:r>
              <a:rPr lang="ko-KR" altLang="en-US" sz="1600" kern="0" dirty="0" smtClean="0">
                <a:latin typeface="+mn-ea"/>
              </a:rPr>
              <a:t>를 추가하기 위해서는 어두운 공간으로 설정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빛을 막을 수 있는 벽 등이 필요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Volume Light</a:t>
            </a:r>
            <a:r>
              <a:rPr lang="ko-KR" altLang="en-US" sz="1600" kern="0" dirty="0" smtClean="0">
                <a:latin typeface="+mn-ea"/>
              </a:rPr>
              <a:t>를 사용하는 </a:t>
            </a:r>
            <a:r>
              <a:rPr lang="en-US" altLang="ko-KR" sz="1600" kern="0" dirty="0" smtClean="0">
                <a:latin typeface="+mn-ea"/>
              </a:rPr>
              <a:t>Light</a:t>
            </a:r>
            <a:r>
              <a:rPr lang="ko-KR" altLang="en-US" sz="1600" kern="0" dirty="0" smtClean="0">
                <a:latin typeface="+mn-ea"/>
              </a:rPr>
              <a:t>는 주로 </a:t>
            </a:r>
            <a:r>
              <a:rPr lang="en-US" altLang="ko-KR" sz="1600" kern="0" dirty="0" smtClean="0">
                <a:latin typeface="+mn-ea"/>
              </a:rPr>
              <a:t>Spot Light. </a:t>
            </a:r>
            <a:r>
              <a:rPr lang="ko-KR" altLang="en-US" sz="1600" kern="0" dirty="0" smtClean="0">
                <a:latin typeface="+mn-ea"/>
              </a:rPr>
              <a:t>그림자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반드시 적용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프로펠러에 </a:t>
            </a:r>
            <a:r>
              <a:rPr lang="en-US" altLang="ko-KR" sz="2000" kern="0" dirty="0" smtClean="0">
                <a:latin typeface="+mn-ea"/>
              </a:rPr>
              <a:t>Motion Blur </a:t>
            </a:r>
            <a:r>
              <a:rPr lang="ko-KR" altLang="en-US" sz="2000" kern="0" dirty="0" smtClean="0">
                <a:latin typeface="+mn-ea"/>
              </a:rPr>
              <a:t>적용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화면 오른쪽 아래 </a:t>
            </a:r>
            <a:r>
              <a:rPr lang="en-US" altLang="ko-KR" sz="1600" kern="0" dirty="0" smtClean="0">
                <a:latin typeface="+mn-ea"/>
              </a:rPr>
              <a:t>Play Animation </a:t>
            </a:r>
            <a:r>
              <a:rPr lang="ko-KR" altLang="en-US" sz="1600" kern="0" dirty="0" smtClean="0">
                <a:latin typeface="+mn-ea"/>
              </a:rPr>
              <a:t>단추 클릭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프로펠러 회전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프로펠러를 마우스 오른쪽 단추로 클릭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&gt; Object Properties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대화상자에서 </a:t>
            </a:r>
            <a:r>
              <a:rPr lang="en-US" altLang="ko-KR" sz="1600" kern="0" dirty="0" smtClean="0">
                <a:latin typeface="+mn-ea"/>
              </a:rPr>
              <a:t>Motion Blur &gt; Object </a:t>
            </a:r>
            <a:r>
              <a:rPr lang="ko-KR" altLang="en-US" sz="1600" kern="0" dirty="0" smtClean="0">
                <a:latin typeface="+mn-ea"/>
              </a:rPr>
              <a:t>라디오 단추 클릭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&gt; OK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876256" y="2634088"/>
            <a:ext cx="733425" cy="257175"/>
            <a:chOff x="7143721" y="2924944"/>
            <a:chExt cx="733425" cy="2571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3721" y="2924944"/>
              <a:ext cx="733425" cy="25717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 bwMode="auto">
            <a:xfrm>
              <a:off x="7373815" y="2949860"/>
              <a:ext cx="222739" cy="203647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4365104"/>
            <a:ext cx="1939280" cy="154627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459805" y="2898637"/>
            <a:ext cx="2684195" cy="3941821"/>
            <a:chOff x="6769904" y="3472702"/>
            <a:chExt cx="2214483" cy="338529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9904" y="3472702"/>
              <a:ext cx="2214483" cy="3385298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 bwMode="auto">
            <a:xfrm>
              <a:off x="8206153" y="6314383"/>
              <a:ext cx="328247" cy="21537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19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F10 </a:t>
            </a:r>
            <a:r>
              <a:rPr lang="ko-KR" altLang="en-US" sz="1600" kern="0" dirty="0" smtClean="0">
                <a:latin typeface="+mn-ea"/>
              </a:rPr>
              <a:t>키를 눌러서 </a:t>
            </a:r>
            <a:r>
              <a:rPr lang="en-US" altLang="ko-KR" sz="1600" kern="0" dirty="0" smtClean="0">
                <a:latin typeface="+mn-ea"/>
              </a:rPr>
              <a:t>Render Setup </a:t>
            </a:r>
            <a:r>
              <a:rPr lang="ko-KR" altLang="en-US" sz="1600" kern="0" dirty="0" smtClean="0">
                <a:latin typeface="+mn-ea"/>
              </a:rPr>
              <a:t>창 열기 </a:t>
            </a:r>
            <a:r>
              <a:rPr lang="en-US" altLang="ko-KR" sz="1600" kern="0" dirty="0" smtClean="0">
                <a:latin typeface="+mn-ea"/>
              </a:rPr>
              <a:t>&gt; Renderer </a:t>
            </a:r>
            <a:r>
              <a:rPr lang="ko-KR" altLang="en-US" sz="1600" kern="0" dirty="0" smtClean="0">
                <a:latin typeface="+mn-ea"/>
              </a:rPr>
              <a:t>탭 </a:t>
            </a:r>
            <a:r>
              <a:rPr lang="en-US" altLang="ko-KR" sz="1600" kern="0" dirty="0" smtClean="0">
                <a:latin typeface="+mn-ea"/>
              </a:rPr>
              <a:t>&gt; Object Motion Blur </a:t>
            </a:r>
            <a:r>
              <a:rPr lang="ko-KR" altLang="en-US" sz="1600" kern="0" dirty="0" smtClean="0">
                <a:latin typeface="+mn-ea"/>
              </a:rPr>
              <a:t>항목을 그림처럼 설정 </a:t>
            </a:r>
            <a:r>
              <a:rPr lang="en-US" altLang="ko-KR" sz="1600" kern="0" dirty="0" smtClean="0">
                <a:latin typeface="+mn-ea"/>
              </a:rPr>
              <a:t>(A)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Render </a:t>
            </a:r>
            <a:r>
              <a:rPr lang="ko-KR" altLang="en-US" sz="1600" kern="0" dirty="0" smtClean="0">
                <a:latin typeface="+mn-ea"/>
              </a:rPr>
              <a:t>실행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003" y="3545632"/>
            <a:ext cx="2880320" cy="3312368"/>
            <a:chOff x="416703" y="2086165"/>
            <a:chExt cx="3371850" cy="37719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703" y="2086165"/>
              <a:ext cx="3371850" cy="377190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 bwMode="auto">
            <a:xfrm>
              <a:off x="1549612" y="2600390"/>
              <a:ext cx="607434" cy="20142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517980" y="4898112"/>
              <a:ext cx="3034111" cy="69379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 bwMode="auto">
          <a:xfrm>
            <a:off x="0" y="3342009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1867461"/>
            <a:ext cx="5880027" cy="44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09" y="1556792"/>
            <a:ext cx="61817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5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Light</a:t>
            </a:r>
            <a:r>
              <a:rPr lang="ko-KR" altLang="en-US" sz="2000" kern="0" dirty="0" smtClean="0">
                <a:latin typeface="+mn-ea"/>
              </a:rPr>
              <a:t> 및 </a:t>
            </a:r>
            <a:r>
              <a:rPr lang="en-US" altLang="ko-KR" sz="2000" kern="0" dirty="0" smtClean="0">
                <a:latin typeface="+mn-ea"/>
              </a:rPr>
              <a:t>Volume Light </a:t>
            </a:r>
            <a:r>
              <a:rPr lang="ko-KR" altLang="en-US" sz="2000" kern="0" dirty="0" smtClean="0">
                <a:latin typeface="+mn-ea"/>
              </a:rPr>
              <a:t>적용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Create &gt; Lights &gt; Standard &gt; Target Spot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Left View</a:t>
            </a:r>
            <a:r>
              <a:rPr lang="ko-KR" altLang="en-US" sz="1600" kern="0" dirty="0" smtClean="0">
                <a:latin typeface="+mn-ea"/>
              </a:rPr>
              <a:t>에서 드래그 해서 </a:t>
            </a:r>
            <a:r>
              <a:rPr lang="en-US" altLang="ko-KR" sz="1600" kern="0" dirty="0" smtClean="0">
                <a:latin typeface="+mn-ea"/>
              </a:rPr>
              <a:t>Spot Light </a:t>
            </a:r>
            <a:r>
              <a:rPr lang="ko-KR" altLang="en-US" sz="1600" kern="0" dirty="0" smtClean="0">
                <a:latin typeface="+mn-ea"/>
              </a:rPr>
              <a:t>생성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 Stack</a:t>
            </a:r>
            <a:r>
              <a:rPr lang="ko-KR" altLang="en-US" sz="1600" kern="0" dirty="0" smtClean="0">
                <a:latin typeface="+mn-ea"/>
              </a:rPr>
              <a:t>으로 이동해서 </a:t>
            </a:r>
            <a:r>
              <a:rPr lang="en-US" altLang="ko-KR" sz="1600" kern="0" dirty="0" smtClean="0">
                <a:latin typeface="+mn-ea"/>
              </a:rPr>
              <a:t>Spot Light </a:t>
            </a:r>
            <a:r>
              <a:rPr lang="ko-KR" altLang="en-US" sz="1600" kern="0" dirty="0" smtClean="0">
                <a:latin typeface="+mn-ea"/>
              </a:rPr>
              <a:t>옵션 조정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436096" y="171428"/>
            <a:ext cx="1580009" cy="1606197"/>
            <a:chOff x="5436096" y="171428"/>
            <a:chExt cx="1580009" cy="16061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6096" y="171428"/>
              <a:ext cx="1580009" cy="1606197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 bwMode="auto">
            <a:xfrm>
              <a:off x="5437809" y="280994"/>
              <a:ext cx="236160" cy="17620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5918455" y="574071"/>
              <a:ext cx="236160" cy="17620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5472978" y="796808"/>
              <a:ext cx="1490530" cy="19965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5578485" y="1394686"/>
              <a:ext cx="611299" cy="19965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0" y="4401401"/>
            <a:ext cx="4887368" cy="2456599"/>
            <a:chOff x="2123728" y="2282916"/>
            <a:chExt cx="4887368" cy="245659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728" y="2321352"/>
              <a:ext cx="4887368" cy="2418163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 bwMode="auto">
            <a:xfrm>
              <a:off x="6442567" y="2282916"/>
              <a:ext cx="520941" cy="288582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145319" y="584487"/>
            <a:ext cx="1676400" cy="6096000"/>
            <a:chOff x="7172312" y="646168"/>
            <a:chExt cx="1676400" cy="6096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2312" y="646168"/>
              <a:ext cx="1676400" cy="6096000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 bwMode="auto">
            <a:xfrm>
              <a:off x="7360393" y="1523640"/>
              <a:ext cx="787145" cy="19965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 bwMode="auto">
            <a:xfrm>
              <a:off x="7219716" y="4149610"/>
              <a:ext cx="1572592" cy="5982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7231439" y="5415702"/>
              <a:ext cx="1572592" cy="132646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 bwMode="auto">
          <a:xfrm>
            <a:off x="6624378" y="3896197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08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같은 패널 아래 쪽에서 </a:t>
            </a:r>
            <a:r>
              <a:rPr lang="en-US" altLang="ko-KR" sz="1600" kern="0" dirty="0" smtClean="0">
                <a:latin typeface="+mn-ea"/>
              </a:rPr>
              <a:t>Atmospheres &amp; Effects </a:t>
            </a:r>
            <a:r>
              <a:rPr lang="ko-KR" altLang="en-US" sz="1600" kern="0" dirty="0" smtClean="0">
                <a:latin typeface="+mn-ea"/>
              </a:rPr>
              <a:t>클릭 </a:t>
            </a:r>
            <a:r>
              <a:rPr lang="en-US" altLang="ko-KR" sz="1600" kern="0" dirty="0" smtClean="0">
                <a:latin typeface="+mn-ea"/>
              </a:rPr>
              <a:t>&gt; Add </a:t>
            </a:r>
            <a:r>
              <a:rPr lang="ko-KR" altLang="en-US" sz="1600" kern="0" dirty="0" smtClean="0">
                <a:latin typeface="+mn-ea"/>
              </a:rPr>
              <a:t>단추 클릭 </a:t>
            </a:r>
            <a:r>
              <a:rPr lang="en-US" altLang="ko-KR" sz="1600" kern="0" dirty="0" smtClean="0">
                <a:latin typeface="+mn-ea"/>
              </a:rPr>
              <a:t>&gt; Volume Light </a:t>
            </a:r>
            <a:r>
              <a:rPr lang="ko-KR" altLang="en-US" sz="1600" kern="0" dirty="0" smtClean="0">
                <a:latin typeface="+mn-ea"/>
              </a:rPr>
              <a:t>선택 후 </a:t>
            </a:r>
            <a:r>
              <a:rPr lang="en-US" altLang="ko-KR" sz="1600" kern="0" dirty="0" smtClean="0">
                <a:latin typeface="+mn-ea"/>
              </a:rPr>
              <a:t>OK </a:t>
            </a:r>
            <a:r>
              <a:rPr lang="ko-KR" altLang="en-US" sz="1600" kern="0" dirty="0" smtClean="0">
                <a:latin typeface="+mn-ea"/>
              </a:rPr>
              <a:t>클릭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err="1" smtClean="0">
                <a:latin typeface="+mn-ea"/>
              </a:rPr>
              <a:t>랜더링해서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결과 확인</a:t>
            </a:r>
            <a:r>
              <a:rPr lang="en-US" altLang="ko-KR" sz="1600" kern="0" dirty="0" smtClean="0">
                <a:latin typeface="+mn-ea"/>
              </a:rPr>
              <a:t>	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아직 자연스러운 </a:t>
            </a:r>
            <a:r>
              <a:rPr lang="en-US" altLang="ko-KR" sz="1200" kern="0" dirty="0" smtClean="0">
                <a:latin typeface="+mn-ea"/>
              </a:rPr>
              <a:t>Volume Light </a:t>
            </a:r>
            <a:r>
              <a:rPr lang="ko-KR" altLang="en-US" sz="1200" kern="0" dirty="0" smtClean="0">
                <a:latin typeface="+mn-ea"/>
              </a:rPr>
              <a:t>생성되지 않음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감쇄</a:t>
            </a:r>
            <a:r>
              <a:rPr lang="en-US" altLang="ko-KR" sz="1200" kern="0" dirty="0" smtClean="0">
                <a:latin typeface="+mn-ea"/>
              </a:rPr>
              <a:t>(Attenuation) </a:t>
            </a:r>
            <a:r>
              <a:rPr lang="ko-KR" altLang="en-US" sz="1200" kern="0" dirty="0" smtClean="0">
                <a:latin typeface="+mn-ea"/>
              </a:rPr>
              <a:t>효과가 적용되지 않았기 때문</a:t>
            </a:r>
            <a:endParaRPr lang="en-US" altLang="ko-KR" sz="12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1487" y="2964908"/>
            <a:ext cx="4017749" cy="3863748"/>
            <a:chOff x="0" y="2456530"/>
            <a:chExt cx="4017749" cy="3863748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2487550"/>
              <a:ext cx="4017749" cy="3832728"/>
              <a:chOff x="468923" y="2684495"/>
              <a:chExt cx="4017749" cy="3832728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468923" y="2684495"/>
                <a:ext cx="4017749" cy="3832728"/>
                <a:chOff x="468923" y="2684495"/>
                <a:chExt cx="4017749" cy="3832728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1437" y="2684495"/>
                  <a:ext cx="3945235" cy="3832728"/>
                </a:xfrm>
                <a:prstGeom prst="rect">
                  <a:avLst/>
                </a:prstGeom>
              </p:spPr>
            </p:pic>
            <p:sp>
              <p:nvSpPr>
                <p:cNvPr id="25" name="직사각형 24"/>
                <p:cNvSpPr/>
                <p:nvPr/>
              </p:nvSpPr>
              <p:spPr bwMode="auto">
                <a:xfrm>
                  <a:off x="3347554" y="5166452"/>
                  <a:ext cx="1072046" cy="155825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 bwMode="auto">
                <a:xfrm>
                  <a:off x="3382723" y="5354021"/>
                  <a:ext cx="509339" cy="179271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endParaRPr>
                </a:p>
              </p:txBody>
            </p:sp>
            <p:sp>
              <p:nvSpPr>
                <p:cNvPr id="28" name="직사각형 27"/>
                <p:cNvSpPr/>
                <p:nvPr/>
              </p:nvSpPr>
              <p:spPr bwMode="auto">
                <a:xfrm>
                  <a:off x="468923" y="4724400"/>
                  <a:ext cx="726831" cy="1524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endParaRPr>
                </a:p>
              </p:txBody>
            </p:sp>
          </p:grpSp>
          <p:sp>
            <p:nvSpPr>
              <p:cNvPr id="29" name="직사각형 28"/>
              <p:cNvSpPr/>
              <p:nvPr/>
            </p:nvSpPr>
            <p:spPr bwMode="auto">
              <a:xfrm>
                <a:off x="2414954" y="5943600"/>
                <a:ext cx="726831" cy="1524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 bwMode="auto">
            <a:xfrm>
              <a:off x="102944" y="2456530"/>
              <a:ext cx="520941" cy="288582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506" y="2844503"/>
            <a:ext cx="4859414" cy="36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Atmospheres &amp; Effects </a:t>
            </a:r>
            <a:r>
              <a:rPr lang="ko-KR" altLang="en-US" sz="1600" kern="0" dirty="0" smtClean="0">
                <a:latin typeface="+mn-ea"/>
              </a:rPr>
              <a:t>항목에서</a:t>
            </a:r>
            <a:r>
              <a:rPr lang="en-US" altLang="ko-KR" sz="1600" kern="0" dirty="0" smtClean="0">
                <a:latin typeface="+mn-ea"/>
              </a:rPr>
              <a:t> Volume Light</a:t>
            </a:r>
            <a:r>
              <a:rPr lang="ko-KR" altLang="en-US" sz="1600" kern="0" dirty="0" smtClean="0">
                <a:latin typeface="+mn-ea"/>
              </a:rPr>
              <a:t>를 선택한 후 </a:t>
            </a:r>
            <a:r>
              <a:rPr lang="en-US" altLang="ko-KR" sz="1600" kern="0" dirty="0" smtClean="0">
                <a:latin typeface="+mn-ea"/>
              </a:rPr>
              <a:t>Setup </a:t>
            </a:r>
            <a:r>
              <a:rPr lang="ko-KR" altLang="en-US" sz="1600" kern="0" dirty="0" smtClean="0">
                <a:latin typeface="+mn-ea"/>
              </a:rPr>
              <a:t>클릭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Attenuation Color</a:t>
            </a:r>
            <a:r>
              <a:rPr lang="ko-KR" altLang="en-US" sz="1600" kern="0" dirty="0" smtClean="0">
                <a:latin typeface="+mn-ea"/>
              </a:rPr>
              <a:t>를 좀 더 부드러운 색으로 변경</a:t>
            </a:r>
            <a:r>
              <a:rPr lang="en-US" altLang="ko-KR" sz="1600" kern="0" dirty="0" smtClean="0">
                <a:latin typeface="+mn-ea"/>
              </a:rPr>
              <a:t>, </a:t>
            </a:r>
            <a:r>
              <a:rPr lang="ko-KR" altLang="en-US" sz="1600" kern="0" dirty="0" smtClean="0">
                <a:latin typeface="+mn-ea"/>
              </a:rPr>
              <a:t>매개 변수 설정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4318" y="4005064"/>
            <a:ext cx="1552575" cy="1781175"/>
            <a:chOff x="4572000" y="3825929"/>
            <a:chExt cx="1552575" cy="178117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3825929"/>
              <a:ext cx="1552575" cy="1781175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 bwMode="auto">
            <a:xfrm>
              <a:off x="4991019" y="5297117"/>
              <a:ext cx="726831" cy="1524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57" y="2986713"/>
            <a:ext cx="2310052" cy="35781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 bwMode="auto">
          <a:xfrm>
            <a:off x="1393112" y="4687589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35" name="오른쪽 화살표 34"/>
          <p:cNvSpPr/>
          <p:nvPr/>
        </p:nvSpPr>
        <p:spPr bwMode="auto">
          <a:xfrm>
            <a:off x="4563802" y="4587153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508104" y="2348880"/>
            <a:ext cx="3032499" cy="4476546"/>
            <a:chOff x="5699974" y="2348880"/>
            <a:chExt cx="3032499" cy="4476546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9974" y="2348880"/>
              <a:ext cx="3032499" cy="4476546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 bwMode="auto">
            <a:xfrm>
              <a:off x="5905953" y="5335575"/>
              <a:ext cx="1221678" cy="16254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5994544" y="5647272"/>
              <a:ext cx="2434347" cy="16737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7453885" y="4587152"/>
              <a:ext cx="1078555" cy="209999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 bwMode="auto">
            <a:xfrm>
              <a:off x="7127631" y="5335575"/>
              <a:ext cx="1221678" cy="16254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6542263" y="4733237"/>
              <a:ext cx="534800" cy="602337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3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Fog + Volume Light + Lens Effect +Motion Blur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Spot Light </a:t>
            </a:r>
            <a:r>
              <a:rPr lang="ko-KR" altLang="en-US" sz="1600" kern="0" dirty="0" smtClean="0">
                <a:latin typeface="+mn-ea"/>
              </a:rPr>
              <a:t>선택 후 </a:t>
            </a:r>
            <a:r>
              <a:rPr lang="en-US" altLang="ko-KR" sz="1600" kern="0" dirty="0" smtClean="0">
                <a:latin typeface="+mn-ea"/>
              </a:rPr>
              <a:t>Modifier Stack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Decay, Attenuation </a:t>
            </a:r>
            <a:r>
              <a:rPr lang="ko-KR" altLang="en-US" sz="1600" kern="0" dirty="0" smtClean="0">
                <a:latin typeface="+mn-ea"/>
              </a:rPr>
              <a:t>수정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Render </a:t>
            </a: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3307" y="2348880"/>
            <a:ext cx="1390421" cy="4159106"/>
            <a:chOff x="733307" y="1802636"/>
            <a:chExt cx="1584369" cy="47053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1802636"/>
              <a:ext cx="1562100" cy="470535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 bwMode="auto">
            <a:xfrm>
              <a:off x="745031" y="4310667"/>
              <a:ext cx="1572592" cy="5982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733307" y="5447806"/>
              <a:ext cx="1572592" cy="5982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 bwMode="auto">
          <a:xfrm>
            <a:off x="472836" y="2117407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907411"/>
            <a:ext cx="61341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3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4090</TotalTime>
  <Words>669</Words>
  <Application>Microsoft Office PowerPoint</Application>
  <PresentationFormat>화면 슬라이드 쇼(4:3)</PresentationFormat>
  <Paragraphs>239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굴림</vt:lpstr>
      <vt:lpstr>맑은 고딕</vt:lpstr>
      <vt:lpstr>함초롬돋움</vt:lpstr>
      <vt:lpstr>Arial</vt:lpstr>
      <vt:lpstr>Arial Black</vt:lpstr>
      <vt:lpstr>Times New Roman</vt:lpstr>
      <vt:lpstr>Wingdings</vt:lpstr>
      <vt:lpstr>introduction</vt:lpstr>
      <vt:lpstr>렌더링 - Environment and Effects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  <vt:lpstr>Fog + Volume Light + Lens Effect +Motion Blur 실습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Taejung Park</dc:creator>
  <cp:lastModifiedBy>Taejung Park</cp:lastModifiedBy>
  <cp:revision>967</cp:revision>
  <cp:lastPrinted>2013-09-09T08:18:55Z</cp:lastPrinted>
  <dcterms:created xsi:type="dcterms:W3CDTF">2009-09-02T15:22:41Z</dcterms:created>
  <dcterms:modified xsi:type="dcterms:W3CDTF">2013-11-12T10:48:47Z</dcterms:modified>
</cp:coreProperties>
</file>